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6"/>
  </p:normalViewPr>
  <p:slideViewPr>
    <p:cSldViewPr snapToGrid="0" snapToObjects="1">
      <p:cViewPr>
        <p:scale>
          <a:sx n="100" d="100"/>
          <a:sy n="100" d="100"/>
        </p:scale>
        <p:origin x="14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C91B-3D40-F94B-AA55-433C1C0EBA9E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FAE6-F9C2-304E-94F0-5196EEB18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C91B-3D40-F94B-AA55-433C1C0EBA9E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FAE6-F9C2-304E-94F0-5196EEB18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C91B-3D40-F94B-AA55-433C1C0EBA9E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FAE6-F9C2-304E-94F0-5196EEB18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C91B-3D40-F94B-AA55-433C1C0EBA9E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FAE6-F9C2-304E-94F0-5196EEB18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C91B-3D40-F94B-AA55-433C1C0EBA9E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FAE6-F9C2-304E-94F0-5196EEB18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C91B-3D40-F94B-AA55-433C1C0EBA9E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FAE6-F9C2-304E-94F0-5196EEB18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C91B-3D40-F94B-AA55-433C1C0EBA9E}" type="datetimeFigureOut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FAE6-F9C2-304E-94F0-5196EEB18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C91B-3D40-F94B-AA55-433C1C0EBA9E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FAE6-F9C2-304E-94F0-5196EEB18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C91B-3D40-F94B-AA55-433C1C0EBA9E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FAE6-F9C2-304E-94F0-5196EEB18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C91B-3D40-F94B-AA55-433C1C0EBA9E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FAE6-F9C2-304E-94F0-5196EEB18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C91B-3D40-F94B-AA55-433C1C0EBA9E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FAE6-F9C2-304E-94F0-5196EEB188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BC91B-3D40-F94B-AA55-433C1C0EBA9E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CFAE6-F9C2-304E-94F0-5196EEB18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3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gbaglobal.org/wp-content/uploads/2018/03/GBA-Branding-Logos.zip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hyperlink" Target="https://gbaglobal.org/wp-content/uploads/2018/03/GBA-Branding-and-Logos.zip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s://gbaglobal.org/wp-content/uploads/2018/03/GBA-logo-black_01.jpg" TargetMode="External"/><Relationship Id="rId5" Type="http://schemas.openxmlformats.org/officeDocument/2006/relationships/image" Target="../media/image9.jpeg"/><Relationship Id="rId6" Type="http://schemas.openxmlformats.org/officeDocument/2006/relationships/hyperlink" Target="https://gbaglobal.org/wp-content/uploads/2018/03/GBA-logo_grey_01.jpg" TargetMode="External"/><Relationship Id="rId7" Type="http://schemas.openxmlformats.org/officeDocument/2006/relationships/image" Target="../media/image10.jpeg"/><Relationship Id="rId8" Type="http://schemas.openxmlformats.org/officeDocument/2006/relationships/hyperlink" Target="https://gbaglobal.org/wp-content/uploads/2018/03/GBA-logo_white_01.jpg" TargetMode="External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baglobal.org/wp-content/uploads/2018/03/GBA-logo_dark-blue_0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hyperlink" Target="https://gbaglobal.org/wp-content/uploads/2018/03/GBA-logo_grey_02.png" TargetMode="External"/><Relationship Id="rId8" Type="http://schemas.openxmlformats.org/officeDocument/2006/relationships/hyperlink" Target="https://gbaglobal.org/wp-content/uploads/2018/03/GBA-logo-black_02.png" TargetMode="External"/><Relationship Id="rId9" Type="http://schemas.openxmlformats.org/officeDocument/2006/relationships/hyperlink" Target="https://gbaglobal.org/wp-content/uploads/2018/03/GBA-logo_white_01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baglobal.org/wp-content/uploads/2018/03/GBA-logo_dark-blue_02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Orkney" charset="0"/>
                <a:ea typeface="Orkney" charset="0"/>
                <a:cs typeface="Orkney" charset="0"/>
              </a:rPr>
              <a:t>GBA Branding Guide </a:t>
            </a:r>
            <a:r>
              <a:rPr lang="en-US" dirty="0" smtClean="0">
                <a:latin typeface="Orkney" charset="0"/>
                <a:ea typeface="Orkney" charset="0"/>
                <a:cs typeface="Orkney" charset="0"/>
              </a:rPr>
              <a:t/>
            </a:r>
            <a:br>
              <a:rPr lang="en-US" dirty="0" smtClean="0">
                <a:latin typeface="Orkney" charset="0"/>
                <a:ea typeface="Orkney" charset="0"/>
                <a:cs typeface="Orkney" charset="0"/>
              </a:rPr>
            </a:br>
            <a:r>
              <a:rPr lang="en-US" dirty="0" smtClean="0">
                <a:latin typeface="Orkney" charset="0"/>
                <a:ea typeface="Orkney" charset="0"/>
                <a:cs typeface="Orkney" charset="0"/>
              </a:rPr>
              <a:t>and </a:t>
            </a:r>
            <a:r>
              <a:rPr lang="en-US" dirty="0">
                <a:latin typeface="Orkney" charset="0"/>
                <a:ea typeface="Orkney" charset="0"/>
                <a:cs typeface="Orkney" charset="0"/>
              </a:rPr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26269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gbaglobal.org/wp-content/uploads/2018/03/Screenshot-2018-03-21-17.42.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1345475"/>
            <a:ext cx="43338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gbaglobal.org/wp-content/uploads/2018/03/Screenshot-2018-03-14-10.23.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16" y="2850425"/>
            <a:ext cx="435292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gbaglobal.org/wp-content/uploads/2018/03/Screenshot-2018-03-14-10.30.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2" y="4364900"/>
            <a:ext cx="437197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79522" y="1523605"/>
            <a:ext cx="3764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Dark Blue (primary logo)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#17315D</a:t>
            </a:r>
            <a:br>
              <a:rPr lang="en-US" dirty="0"/>
            </a:br>
            <a:r>
              <a:rPr lang="en-US" dirty="0" err="1"/>
              <a:t>rgb</a:t>
            </a:r>
            <a:r>
              <a:rPr lang="en-US" dirty="0"/>
              <a:t> (23, 49, 93)</a:t>
            </a:r>
            <a:br>
              <a:rPr lang="en-US" dirty="0"/>
            </a:br>
            <a:r>
              <a:rPr lang="en-US" dirty="0" err="1"/>
              <a:t>cmyk</a:t>
            </a:r>
            <a:r>
              <a:rPr lang="en-US" dirty="0"/>
              <a:t> (75, 47, 0, 64)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9522" y="3021785"/>
            <a:ext cx="3764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Light Blue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#146b99</a:t>
            </a:r>
            <a:br>
              <a:rPr lang="en-US" dirty="0"/>
            </a:br>
            <a:r>
              <a:rPr lang="en-US" dirty="0" err="1"/>
              <a:t>rgb</a:t>
            </a:r>
            <a:r>
              <a:rPr lang="en-US" dirty="0"/>
              <a:t> (20, 107, 153)</a:t>
            </a:r>
            <a:br>
              <a:rPr lang="en-US" dirty="0"/>
            </a:br>
            <a:r>
              <a:rPr lang="en-US" dirty="0" err="1"/>
              <a:t>myk</a:t>
            </a:r>
            <a:r>
              <a:rPr lang="en-US" dirty="0"/>
              <a:t> (91, 53, 33, 10)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9522" y="4531497"/>
            <a:ext cx="3764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/>
              <a:t>Grey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#666666</a:t>
            </a:r>
            <a:br>
              <a:rPr lang="fi-FI" dirty="0"/>
            </a:br>
            <a:r>
              <a:rPr lang="fi-FI" dirty="0" err="1"/>
              <a:t>rgb</a:t>
            </a:r>
            <a:r>
              <a:rPr lang="fi-FI" dirty="0"/>
              <a:t> (102, 102, 102)</a:t>
            </a:r>
            <a:br>
              <a:rPr lang="fi-FI" dirty="0"/>
            </a:br>
            <a:r>
              <a:rPr lang="fi-FI" dirty="0" err="1"/>
              <a:t>cmyk</a:t>
            </a:r>
            <a:r>
              <a:rPr lang="fi-FI" dirty="0"/>
              <a:t> (0, 0, 0, 60)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3142" y="419200"/>
            <a:ext cx="849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Orkney" charset="0"/>
                <a:ea typeface="Orkney" charset="0"/>
                <a:cs typeface="Orkney" charset="0"/>
              </a:rPr>
              <a:t>GBA Style Guide - </a:t>
            </a:r>
            <a:r>
              <a:rPr lang="en-US" sz="2400" dirty="0">
                <a:latin typeface="Orkney" charset="0"/>
                <a:ea typeface="Orkney" charset="0"/>
                <a:cs typeface="Orkney" charset="0"/>
              </a:rPr>
              <a:t>Color </a:t>
            </a:r>
            <a:r>
              <a:rPr lang="en-US" sz="2400" dirty="0" smtClean="0">
                <a:latin typeface="Orkney" charset="0"/>
                <a:ea typeface="Orkney" charset="0"/>
                <a:cs typeface="Orkney" charset="0"/>
              </a:rPr>
              <a:t>Codes</a:t>
            </a:r>
            <a:endParaRPr lang="en-US" sz="2400" dirty="0">
              <a:latin typeface="Orkney" charset="0"/>
              <a:ea typeface="Orkney" charset="0"/>
              <a:cs typeface="Orkne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4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gbaglobal.org/wp-content/uploads/2018/03/Screenshot-2018-03-14-13.27.05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67" y="2000997"/>
            <a:ext cx="2209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gbaglobal.org/wp-content/uploads/2018/03/Screenshot-2018-03-14-13.28.26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67" y="4134597"/>
            <a:ext cx="2133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gbaglobal.org/wp-content/uploads/2018/03/Screenshot-2018-03-14-13.27.26-1-150x150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64" y="4134597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gbaglobal.org/wp-content/uploads/2018/03/Screenshot-2018-03-14-13.28.14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239" y="2010522"/>
            <a:ext cx="22002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60567" y="1285099"/>
            <a:ext cx="3969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rkney" charset="0"/>
                <a:ea typeface="Orkney" charset="0"/>
                <a:cs typeface="Orkney" charset="0"/>
              </a:rPr>
              <a:t>Download </a:t>
            </a:r>
            <a:r>
              <a:rPr lang="en-US" dirty="0">
                <a:latin typeface="Orkney" charset="0"/>
                <a:ea typeface="Orkney" charset="0"/>
                <a:cs typeface="Orkney" charset="0"/>
                <a:hlinkClick r:id="rId7"/>
              </a:rPr>
              <a:t>GBA Branding and Logos</a:t>
            </a:r>
            <a:endParaRPr lang="en-US" dirty="0">
              <a:latin typeface="Orkney" charset="0"/>
              <a:ea typeface="Orkney" charset="0"/>
              <a:cs typeface="Orkney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142" y="419200"/>
            <a:ext cx="849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Orkney" charset="0"/>
                <a:ea typeface="Orkney" charset="0"/>
                <a:cs typeface="Orkney" charset="0"/>
              </a:rPr>
              <a:t>GBA Style Guide </a:t>
            </a:r>
            <a:r>
              <a:rPr lang="mr-IN" sz="2400" dirty="0" smtClean="0">
                <a:latin typeface="Orkney" charset="0"/>
                <a:ea typeface="Orkney" charset="0"/>
                <a:cs typeface="Orkney" charset="0"/>
              </a:rPr>
              <a:t>–</a:t>
            </a:r>
            <a:r>
              <a:rPr lang="en-US" sz="2400" dirty="0" smtClean="0">
                <a:latin typeface="Orkney" charset="0"/>
                <a:ea typeface="Orkney" charset="0"/>
                <a:cs typeface="Orkney" charset="0"/>
              </a:rPr>
              <a:t> Font Orkney</a:t>
            </a:r>
            <a:endParaRPr lang="en-US" sz="2400" dirty="0">
              <a:latin typeface="Orkney" charset="0"/>
              <a:ea typeface="Orkney" charset="0"/>
              <a:cs typeface="Orkne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0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baglobal.org/wp-content/uploads/2018/03/GBA-logo_dark-blue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35" y="1214149"/>
            <a:ext cx="254643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gbaglobal.org/wp-content/uploads/2018/03/GBA-logo-black_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65" y="2461357"/>
            <a:ext cx="248355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gbaglobal.org/wp-content/uploads/2018/03/GBA-logo_grey_0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28" y="3661243"/>
            <a:ext cx="254643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gbaglobal.org/wp-content/uploads/2018/03/GBA-logo_white_01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65" y="4861129"/>
            <a:ext cx="2540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9119" y="1636270"/>
            <a:ext cx="309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Blue JPEG</a:t>
            </a:r>
            <a:r>
              <a:rPr lang="en-US" dirty="0"/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9120" y="2734367"/>
            <a:ext cx="309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Black JPEG</a:t>
            </a:r>
            <a:r>
              <a:rPr lang="en-US" dirty="0"/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9121" y="3905806"/>
            <a:ext cx="309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Grey JPEG</a:t>
            </a:r>
            <a:r>
              <a:rPr lang="en-US" dirty="0"/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9122" y="5081054"/>
            <a:ext cx="309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White on Black JPEG</a:t>
            </a:r>
            <a:endParaRPr lang="en-US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28650" y="3817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-webkit-standard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142" y="419200"/>
            <a:ext cx="849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Orkney" charset="0"/>
                <a:ea typeface="Orkney" charset="0"/>
                <a:cs typeface="Orkney" charset="0"/>
              </a:rPr>
              <a:t>GBA Style Guide </a:t>
            </a:r>
            <a:r>
              <a:rPr lang="mr-IN" sz="2400" dirty="0" smtClean="0">
                <a:latin typeface="Orkney" charset="0"/>
                <a:ea typeface="Orkney" charset="0"/>
                <a:cs typeface="Orkney" charset="0"/>
              </a:rPr>
              <a:t>–</a:t>
            </a:r>
            <a:r>
              <a:rPr lang="en-US" sz="2400" dirty="0" smtClean="0">
                <a:latin typeface="Orkney" charset="0"/>
                <a:ea typeface="Orkney" charset="0"/>
                <a:cs typeface="Orkney" charset="0"/>
              </a:rPr>
              <a:t> Logos JPEG </a:t>
            </a:r>
            <a:endParaRPr lang="en-US" sz="2400" dirty="0">
              <a:latin typeface="Orkney" charset="0"/>
              <a:ea typeface="Orkney" charset="0"/>
              <a:cs typeface="Orkne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1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1" y="1671118"/>
            <a:ext cx="341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hlinkClick r:id="rId2"/>
              </a:rPr>
              <a:t>Download </a:t>
            </a:r>
            <a:r>
              <a:rPr lang="en-US" smtClean="0">
                <a:hlinkClick r:id="rId2"/>
              </a:rPr>
              <a:t>Transparent Blue </a:t>
            </a:r>
            <a:r>
              <a:rPr lang="en-US" dirty="0">
                <a:hlinkClick r:id="rId2"/>
              </a:rPr>
              <a:t>PNG </a:t>
            </a:r>
            <a:endParaRPr lang="en-US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28650" y="3817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-webkit-standard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192" y="438250"/>
            <a:ext cx="849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Orkney" charset="0"/>
                <a:ea typeface="Orkney" charset="0"/>
                <a:cs typeface="Orkney" charset="0"/>
              </a:rPr>
              <a:t>GBA Style Guide </a:t>
            </a:r>
            <a:r>
              <a:rPr lang="mr-IN" sz="2400" dirty="0" smtClean="0">
                <a:latin typeface="Orkney" charset="0"/>
                <a:ea typeface="Orkney" charset="0"/>
                <a:cs typeface="Orkney" charset="0"/>
              </a:rPr>
              <a:t>–</a:t>
            </a:r>
            <a:r>
              <a:rPr lang="en-US" sz="2400" dirty="0" smtClean="0">
                <a:latin typeface="Orkney" charset="0"/>
                <a:ea typeface="Orkney" charset="0"/>
                <a:cs typeface="Orkney" charset="0"/>
              </a:rPr>
              <a:t> Logos </a:t>
            </a:r>
            <a:r>
              <a:rPr lang="en-US" sz="2400" dirty="0">
                <a:latin typeface="Orkney" charset="0"/>
                <a:ea typeface="Orkney" charset="0"/>
                <a:cs typeface="Orkney" charset="0"/>
              </a:rPr>
              <a:t>Transparent PNG</a:t>
            </a:r>
            <a:endParaRPr lang="en-US" sz="2400" dirty="0">
              <a:latin typeface="Orkney" charset="0"/>
              <a:ea typeface="Orkney" charset="0"/>
              <a:cs typeface="Orkney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55" y="1398584"/>
            <a:ext cx="2559926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34" y="2587304"/>
            <a:ext cx="2558355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34" y="3776024"/>
            <a:ext cx="2544419" cy="91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62618" y="4964744"/>
            <a:ext cx="3200400" cy="1463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55" y="5239064"/>
            <a:ext cx="2559926" cy="91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86401" y="4046538"/>
            <a:ext cx="341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hlinkClick r:id="rId7"/>
              </a:rPr>
              <a:t>Download </a:t>
            </a:r>
            <a:r>
              <a:rPr lang="en-US" smtClean="0">
                <a:hlinkClick r:id="rId7"/>
              </a:rPr>
              <a:t>Transparent Grey </a:t>
            </a:r>
            <a:r>
              <a:rPr lang="en-US" dirty="0">
                <a:hlinkClick r:id="rId7"/>
              </a:rPr>
              <a:t>PNG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2859838"/>
            <a:ext cx="341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Download </a:t>
            </a:r>
            <a:r>
              <a:rPr lang="en-US" dirty="0" smtClean="0">
                <a:hlinkClick r:id="rId8"/>
              </a:rPr>
              <a:t>Transparent Black </a:t>
            </a:r>
            <a:r>
              <a:rPr lang="en-US" dirty="0" smtClean="0">
                <a:hlinkClick r:id="rId8"/>
              </a:rPr>
              <a:t>PNG</a:t>
            </a:r>
            <a:r>
              <a:rPr lang="en-US" dirty="0">
                <a:hlinkClick r:id="rId8"/>
              </a:rPr>
              <a:t> 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5511598"/>
            <a:ext cx="351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Download White Transparent PNG</a:t>
            </a:r>
            <a:r>
              <a:rPr lang="en-US" dirty="0">
                <a:hlinkClick r:id="rId9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70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64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-webkit-standard</vt:lpstr>
      <vt:lpstr>Calibri</vt:lpstr>
      <vt:lpstr>Calibri Light</vt:lpstr>
      <vt:lpstr>Orkney</vt:lpstr>
      <vt:lpstr>Arial</vt:lpstr>
      <vt:lpstr>Office Theme</vt:lpstr>
      <vt:lpstr>GBA Branding Guide  and Logos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Lehman</dc:creator>
  <cp:lastModifiedBy>Jonathan Lehman</cp:lastModifiedBy>
  <cp:revision>13</cp:revision>
  <dcterms:created xsi:type="dcterms:W3CDTF">2018-04-12T20:47:39Z</dcterms:created>
  <dcterms:modified xsi:type="dcterms:W3CDTF">2018-04-25T20:57:27Z</dcterms:modified>
</cp:coreProperties>
</file>