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A75"/>
    <a:srgbClr val="3889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82"/>
    <p:restoredTop sz="94674"/>
  </p:normalViewPr>
  <p:slideViewPr>
    <p:cSldViewPr snapToGrid="0" snapToObjects="1">
      <p:cViewPr>
        <p:scale>
          <a:sx n="100" d="100"/>
          <a:sy n="100" d="100"/>
        </p:scale>
        <p:origin x="45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A4214-2B4E-4640-A1B0-36CD69F0CABF}" type="datetimeFigureOut">
              <a:rPr lang="en-US" smtClean="0"/>
              <a:t>4/30/18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52A82-0745-AE4A-9DA6-E2C14DEDD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498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52A82-0745-AE4A-9DA6-E2C14DEDD802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05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3A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21607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01282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619740"/>
            <a:ext cx="4114800" cy="243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>
                <a:latin typeface="Orkney" charset="0"/>
                <a:ea typeface="Orkney" charset="0"/>
                <a:cs typeface="Orkney" charset="0"/>
              </a:rPr>
              <a:t>Government Blockchain Association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619740"/>
            <a:ext cx="2743200" cy="243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566B7-5C62-414C-A119-07AD9C65FC98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10870"/>
            <a:ext cx="4028117" cy="143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90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619740"/>
            <a:ext cx="4114800" cy="243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>
                <a:latin typeface="Orkney" charset="0"/>
                <a:ea typeface="Orkney" charset="0"/>
                <a:cs typeface="Orkney" charset="0"/>
              </a:rPr>
              <a:t>Government Blockchain Association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619740"/>
            <a:ext cx="2743200" cy="243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566B7-5C62-414C-A119-07AD9C65F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74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619740"/>
            <a:ext cx="4114800" cy="243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>
                <a:latin typeface="Orkney" charset="0"/>
                <a:ea typeface="Orkney" charset="0"/>
                <a:cs typeface="Orkney" charset="0"/>
              </a:rPr>
              <a:t>Government Blockchain Association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619740"/>
            <a:ext cx="2743200" cy="243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566B7-5C62-414C-A119-07AD9C65F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12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619740"/>
            <a:ext cx="4114800" cy="243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>
                <a:latin typeface="Orkney" charset="0"/>
                <a:ea typeface="Orkney" charset="0"/>
                <a:cs typeface="Orkney" charset="0"/>
              </a:rPr>
              <a:t>Government Blockchain Association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619740"/>
            <a:ext cx="2743200" cy="243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566B7-5C62-414C-A119-07AD9C65F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741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003A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619740"/>
            <a:ext cx="4114800" cy="243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>
                <a:latin typeface="Orkney" charset="0"/>
                <a:ea typeface="Orkney" charset="0"/>
                <a:cs typeface="Orkney" charset="0"/>
              </a:rPr>
              <a:t>Government Blockchain Association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619740"/>
            <a:ext cx="2743200" cy="243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566B7-5C62-414C-A119-07AD9C65FC9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10870"/>
            <a:ext cx="4028117" cy="143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723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775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038600" y="6619740"/>
            <a:ext cx="4114800" cy="243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>
                <a:latin typeface="Orkney" charset="0"/>
                <a:ea typeface="Orkney" charset="0"/>
                <a:cs typeface="Orkney" charset="0"/>
              </a:rPr>
              <a:t>Government Blockchain Association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10600" y="6619740"/>
            <a:ext cx="2743200" cy="243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566B7-5C62-414C-A119-07AD9C65F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78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619740"/>
            <a:ext cx="4114800" cy="243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>
                <a:latin typeface="Orkney" charset="0"/>
                <a:ea typeface="Orkney" charset="0"/>
                <a:cs typeface="Orkney" charset="0"/>
              </a:rPr>
              <a:t>Government Blockchain Association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619740"/>
            <a:ext cx="2743200" cy="243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566B7-5C62-414C-A119-07AD9C65F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986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619740"/>
            <a:ext cx="4114800" cy="243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>
                <a:latin typeface="Orkney" charset="0"/>
                <a:ea typeface="Orkney" charset="0"/>
                <a:cs typeface="Orkney" charset="0"/>
              </a:rPr>
              <a:t>Government Blockchain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619740"/>
            <a:ext cx="2743200" cy="243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566B7-5C62-414C-A119-07AD9C65F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88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619740"/>
            <a:ext cx="4114800" cy="243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>
                <a:latin typeface="Orkney" charset="0"/>
                <a:ea typeface="Orkney" charset="0"/>
                <a:cs typeface="Orkney" charset="0"/>
              </a:rPr>
              <a:t>Government Blockchain Association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619740"/>
            <a:ext cx="2743200" cy="243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566B7-5C62-414C-A119-07AD9C65F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318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619740"/>
            <a:ext cx="4114800" cy="243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>
                <a:latin typeface="Orkney" charset="0"/>
                <a:ea typeface="Orkney" charset="0"/>
                <a:cs typeface="Orkney" charset="0"/>
              </a:rPr>
              <a:t>Government Blockchain Association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619740"/>
            <a:ext cx="2743200" cy="243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566B7-5C62-414C-A119-07AD9C65F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89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5CEF15C-B234-4005-B3CD-68831494AB4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29" t="46046" r="34602" b="46006"/>
          <a:stretch/>
        </p:blipFill>
        <p:spPr>
          <a:xfrm>
            <a:off x="9003850" y="207999"/>
            <a:ext cx="2924053" cy="1047785"/>
          </a:xfrm>
          <a:prstGeom prst="rect">
            <a:avLst/>
          </a:prstGeom>
        </p:spPr>
      </p:pic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619740"/>
            <a:ext cx="4114800" cy="243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>
                <a:latin typeface="Orkney" charset="0"/>
                <a:ea typeface="Orkney" charset="0"/>
                <a:cs typeface="Orkney" charset="0"/>
              </a:rPr>
              <a:t>Government Blockchain Association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619740"/>
            <a:ext cx="2743200" cy="243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566B7-5C62-414C-A119-07AD9C65FC98}" type="slidenum">
              <a:rPr lang="en-US" smtClean="0"/>
              <a:t>‹#›</a:t>
            </a:fld>
            <a:endParaRPr lang="en-US"/>
          </a:p>
        </p:txBody>
      </p:sp>
      <p:grpSp>
        <p:nvGrpSpPr>
          <p:cNvPr id="19" name="Group 18"/>
          <p:cNvGrpSpPr/>
          <p:nvPr userDrawn="1"/>
        </p:nvGrpSpPr>
        <p:grpSpPr>
          <a:xfrm rot="10800000">
            <a:off x="2" y="5197499"/>
            <a:ext cx="1869746" cy="1660501"/>
            <a:chOff x="7115097" y="2942593"/>
            <a:chExt cx="3037609" cy="3042276"/>
          </a:xfrm>
        </p:grpSpPr>
        <p:sp>
          <p:nvSpPr>
            <p:cNvPr id="20" name="Shape 11"/>
            <p:cNvSpPr/>
            <p:nvPr/>
          </p:nvSpPr>
          <p:spPr>
            <a:xfrm rot="16200000">
              <a:off x="9129989" y="2942594"/>
              <a:ext cx="1015202" cy="1015199"/>
            </a:xfrm>
            <a:prstGeom prst="rect">
              <a:avLst/>
            </a:prstGeom>
            <a:solidFill>
              <a:srgbClr val="003A7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Shape 13"/>
            <p:cNvSpPr/>
            <p:nvPr/>
          </p:nvSpPr>
          <p:spPr>
            <a:xfrm rot="5400000" flipH="1">
              <a:off x="8130295" y="2943986"/>
              <a:ext cx="1015202" cy="1015199"/>
            </a:xfrm>
            <a:prstGeom prst="rtTriangl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Shape 14"/>
            <p:cNvSpPr/>
            <p:nvPr/>
          </p:nvSpPr>
          <p:spPr>
            <a:xfrm rot="10800000">
              <a:off x="7115097" y="2951519"/>
              <a:ext cx="1015199" cy="1015200"/>
            </a:xfrm>
            <a:prstGeom prst="rtTriangle">
              <a:avLst/>
            </a:prstGeom>
            <a:solidFill>
              <a:srgbClr val="003A7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Shape 15"/>
            <p:cNvSpPr/>
            <p:nvPr/>
          </p:nvSpPr>
          <p:spPr>
            <a:xfrm rot="10800000">
              <a:off x="9137483" y="3948771"/>
              <a:ext cx="1015199" cy="1015200"/>
            </a:xfrm>
            <a:prstGeom prst="rtTriangl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Shape 12"/>
            <p:cNvSpPr/>
            <p:nvPr userDrawn="1"/>
          </p:nvSpPr>
          <p:spPr>
            <a:xfrm rot="16200000" flipH="1">
              <a:off x="8129171" y="2944970"/>
              <a:ext cx="1015200" cy="1015199"/>
            </a:xfrm>
            <a:prstGeom prst="rtTriangle">
              <a:avLst/>
            </a:prstGeom>
            <a:solidFill>
              <a:srgbClr val="3889B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Shape 13"/>
            <p:cNvSpPr/>
            <p:nvPr userDrawn="1"/>
          </p:nvSpPr>
          <p:spPr>
            <a:xfrm rot="5400000" flipH="1">
              <a:off x="9137506" y="3943688"/>
              <a:ext cx="1015200" cy="1015199"/>
            </a:xfrm>
            <a:prstGeom prst="rtTriangle">
              <a:avLst/>
            </a:prstGeom>
            <a:solidFill>
              <a:srgbClr val="3889B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Shape 14"/>
            <p:cNvSpPr/>
            <p:nvPr userDrawn="1"/>
          </p:nvSpPr>
          <p:spPr>
            <a:xfrm rot="10800000">
              <a:off x="9137507" y="4969669"/>
              <a:ext cx="1015199" cy="1015200"/>
            </a:xfrm>
            <a:prstGeom prst="rtTriangle">
              <a:avLst/>
            </a:prstGeom>
            <a:solidFill>
              <a:srgbClr val="003A7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74291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003A75"/>
          </a:solidFill>
          <a:latin typeface="Orkney" charset="0"/>
          <a:ea typeface="Orkney" charset="0"/>
          <a:cs typeface="Orkney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rgbClr val="003A75"/>
          </a:solidFill>
          <a:latin typeface="Orkney" charset="0"/>
          <a:ea typeface="Orkney" charset="0"/>
          <a:cs typeface="Orkney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rgbClr val="003A75"/>
          </a:solidFill>
          <a:latin typeface="Orkney" charset="0"/>
          <a:ea typeface="Orkney" charset="0"/>
          <a:cs typeface="Orkney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rgbClr val="003A75"/>
          </a:solidFill>
          <a:latin typeface="Orkney" charset="0"/>
          <a:ea typeface="Orkney" charset="0"/>
          <a:cs typeface="Orkney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rgbClr val="003A75"/>
          </a:solidFill>
          <a:latin typeface="Orkney" charset="0"/>
          <a:ea typeface="Orkney" charset="0"/>
          <a:cs typeface="Orkney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rgbClr val="003A75"/>
          </a:solidFill>
          <a:latin typeface="Orkney" charset="0"/>
          <a:ea typeface="Orkney" charset="0"/>
          <a:cs typeface="Orkney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95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F2566B7-5C62-414C-A119-07AD9C65FC98}" type="slidenum">
              <a:rPr lang="en-US" smtClean="0"/>
              <a:t>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>
                <a:latin typeface="Orkney" charset="0"/>
                <a:ea typeface="Orkney" charset="0"/>
                <a:cs typeface="Orkney" charset="0"/>
              </a:rPr>
              <a:t>Government Blockchain Association</a:t>
            </a:r>
            <a:endParaRPr lang="en-GB" dirty="0" smtClean="0">
              <a:latin typeface="Orkney" charset="0"/>
              <a:ea typeface="Orkney" charset="0"/>
              <a:cs typeface="Orkne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1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BA Template 01" id="{CB191DB6-4176-2243-9586-169516366699}" vid="{10D847C1-155B-D449-95EA-FB5ED863FF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5</Words>
  <Application>Microsoft Macintosh PowerPoint</Application>
  <PresentationFormat>Widescreen</PresentationFormat>
  <Paragraphs>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Orkney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Lehman</dc:creator>
  <cp:lastModifiedBy>Jonathan Lehman</cp:lastModifiedBy>
  <cp:revision>1</cp:revision>
  <dcterms:created xsi:type="dcterms:W3CDTF">2018-04-30T06:02:44Z</dcterms:created>
  <dcterms:modified xsi:type="dcterms:W3CDTF">2018-04-30T06:04:08Z</dcterms:modified>
</cp:coreProperties>
</file>