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57D"/>
    <a:srgbClr val="003778"/>
    <a:srgbClr val="008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5" autoAdjust="0"/>
    <p:restoredTop sz="94660"/>
  </p:normalViewPr>
  <p:slideViewPr>
    <p:cSldViewPr snapToGrid="0">
      <p:cViewPr>
        <p:scale>
          <a:sx n="110" d="100"/>
          <a:sy n="110" d="100"/>
        </p:scale>
        <p:origin x="1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213816-5375-4E96-BF50-D09BA58F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14160-3985-47F0-87AC-40FE9505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A44776-5EFE-464D-9BA7-C8ED97DB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2457D"/>
                </a:solidFill>
              </a:defRPr>
            </a:lvl1pPr>
          </a:lstStyle>
          <a:p>
            <a:fld id="{FE3870D4-2AA9-452C-8B1A-91AB9B94373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005420C-026B-492D-8276-425E8679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09030" cy="74604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D439600D-DD01-4646-955E-AFF239ED132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551008"/>
            <a:ext cx="10515600" cy="46259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  <a:lvl2pPr>
              <a:defRPr>
                <a:latin typeface="Orkney" charset="0"/>
                <a:ea typeface="Orkney" charset="0"/>
                <a:cs typeface="Orkney" charset="0"/>
              </a:defRPr>
            </a:lvl2pPr>
            <a:lvl3pPr>
              <a:defRPr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3pPr>
            <a:lvl4pPr>
              <a:defRPr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4pPr>
            <a:lvl5pPr>
              <a:defRPr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5pPr>
          </a:lstStyle>
          <a:p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>
                <a:solidFill>
                  <a:srgbClr val="008AC4"/>
                </a:solidFill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41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E87DBD-9157-464C-9E5B-8A2951503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A6515C-7A8E-4B88-9E44-DE185675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3DBA-28AF-4581-8CC5-67AA70C1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56E7C2-5BDA-4AA5-B5F1-EE572896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F005420C-026B-492D-8276-425E8679650C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8109030" cy="7460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1pPr>
          </a:lstStyle>
          <a:p>
            <a:r>
              <a:rPr lang="en-US" b="0" i="0" dirty="0" smtClean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rPr>
              <a:t>Click to edit Master title style</a:t>
            </a:r>
            <a:endParaRPr lang="en-GB" b="0" i="0" dirty="0">
              <a:solidFill>
                <a:srgbClr val="003778"/>
              </a:solidFill>
              <a:latin typeface="Orkney Medium" charset="0"/>
              <a:ea typeface="Orkney Medium" charset="0"/>
              <a:cs typeface="Orkney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230A801-0E58-4D26-ACD8-C692B26B6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458409"/>
            <a:ext cx="2628900" cy="4718553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E94A7F-ECCF-4626-81DF-975CA33E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230C3B-A01A-48F7-BF99-BE5C0984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22016C-0572-467D-8D6B-7543F6383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xmlns="" id="{AEE87DBD-9157-464C-9E5B-8A2951503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680767" cy="5811838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76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3F6086-49D0-4EB6-BE80-443B2CA3A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1" i="0"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8C9054-2B4B-4C3E-ACA5-E9CA580D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0024A8-B5BD-4494-9DF0-E522CC18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DACF0E-185A-49FB-9C0F-7BF08F5E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773667-3B07-4A7E-B2A1-4D159AFD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6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4387B-8239-4A1E-89FF-FD3522D3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F2B696-C6A4-4F3B-B361-1C816B1C0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58E302-5ED5-4466-97E0-7E050E85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7D8E8E-E2C4-406B-BB1A-482CCDB7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2E2A0-9651-4E48-A390-027A4D46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1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39600D-DD01-4646-955E-AFF239ED132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>
                <a:solidFill>
                  <a:srgbClr val="008AC4"/>
                </a:solidFill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4F0562-5AB7-4730-BC83-5A3B20D2294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>
                <a:solidFill>
                  <a:srgbClr val="008AC4"/>
                </a:solidFill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A44B96-CBFC-4691-A784-E936474F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420935-F7C4-45A1-9841-2BE57EE3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DB6B6E-43E0-4FBD-8520-82A4D9AD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005420C-026B-492D-8276-425E8679650C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8109030" cy="7460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1pPr>
          </a:lstStyle>
          <a:p>
            <a:r>
              <a:rPr lang="en-US" b="0" i="0" dirty="0" smtClean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rPr>
              <a:t>Click to edit Master title style</a:t>
            </a:r>
            <a:endParaRPr lang="en-GB" b="0" i="0" dirty="0">
              <a:solidFill>
                <a:srgbClr val="003778"/>
              </a:solidFill>
              <a:latin typeface="Orkney Medium" charset="0"/>
              <a:ea typeface="Orkney Medium" charset="0"/>
              <a:cs typeface="Orkney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2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409446-6BCF-4177-AEC2-6CCB727C7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FE07AC-885D-40F1-B96F-A2D68C7FA0F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>
                <a:solidFill>
                  <a:srgbClr val="008AC4"/>
                </a:solidFill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D595EDA-CB43-42FA-A589-B43576D8A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01C544-8BCC-408A-9218-473297B4774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>
                <a:solidFill>
                  <a:srgbClr val="008AC4"/>
                </a:solidFill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B621CBB-D6AD-4B48-A7C6-F63A46A8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3FD44E-F0C7-4F19-B13E-6FA36539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349032-AD41-432E-BD68-1F04E7D6C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005420C-026B-492D-8276-425E8679650C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8109030" cy="7460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1pPr>
          </a:lstStyle>
          <a:p>
            <a:r>
              <a:rPr lang="en-US" b="0" i="0" dirty="0" smtClean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rPr>
              <a:t>Click to edit Master title style</a:t>
            </a:r>
            <a:endParaRPr lang="en-GB" b="0" i="0" dirty="0">
              <a:solidFill>
                <a:srgbClr val="003778"/>
              </a:solidFill>
              <a:latin typeface="Orkney Medium" charset="0"/>
              <a:ea typeface="Orkney Medium" charset="0"/>
              <a:cs typeface="Orkney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185DBE-EF8A-4238-91A1-ACE15AAB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9600FF-CECD-40A2-84CC-ECCC34DF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5F9666A-F9A3-4ECF-9252-7BECCD66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005420C-026B-492D-8276-425E8679650C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8109030" cy="7460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1pPr>
          </a:lstStyle>
          <a:p>
            <a:r>
              <a:rPr lang="en-US" b="0" i="0" dirty="0" smtClean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rPr>
              <a:t>Click to edit Master title style</a:t>
            </a:r>
            <a:endParaRPr lang="en-GB" b="0" i="0" dirty="0">
              <a:solidFill>
                <a:srgbClr val="003778"/>
              </a:solidFill>
              <a:latin typeface="Orkney Medium" charset="0"/>
              <a:ea typeface="Orkney Medium" charset="0"/>
              <a:cs typeface="Orkney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7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6F72D29-2740-46AF-A985-E76D7DE3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DE6636-AF41-4DF4-8ECD-2ECD9653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2E671D4-4ADF-4600-9A6B-B0BE05B6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1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19D6EE-BFE1-4974-B055-91A2AFB6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A7FAC8-307A-427E-A5A7-CA17861B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932D57-C469-4A9C-AC1D-D174DA95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25409446-6BCF-4177-AEC2-6CCB727C734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9788" y="987425"/>
            <a:ext cx="3932237" cy="9945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D439600D-DD01-4646-955E-AFF239ED132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64243" y="2139910"/>
            <a:ext cx="3907782" cy="3881477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>
                <a:solidFill>
                  <a:srgbClr val="008AC4"/>
                </a:solidFill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D439600D-DD01-4646-955E-AFF239ED132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157486" y="1622385"/>
            <a:ext cx="6348714" cy="439900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1pPr>
            <a:lvl2pPr>
              <a:defRPr b="0" i="0">
                <a:latin typeface="Orkney Medium" charset="0"/>
                <a:ea typeface="Orkney Medium" charset="0"/>
                <a:cs typeface="Orkney Medium" charset="0"/>
              </a:defRPr>
            </a:lvl2pPr>
            <a:lvl3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3pPr>
            <a:lvl4pPr>
              <a:defRPr b="0" i="0">
                <a:solidFill>
                  <a:srgbClr val="008AC4"/>
                </a:solidFill>
                <a:latin typeface="Orkney Medium" charset="0"/>
                <a:ea typeface="Orkney Medium" charset="0"/>
                <a:cs typeface="Orkney Medium" charset="0"/>
              </a:defRPr>
            </a:lvl4pPr>
            <a:lvl5pPr>
              <a:defRPr b="0" i="0">
                <a:solidFill>
                  <a:srgbClr val="003778"/>
                </a:solidFill>
                <a:latin typeface="Orkney Medium" charset="0"/>
                <a:ea typeface="Orkney Medium" charset="0"/>
                <a:cs typeface="Orkney Medium" charset="0"/>
              </a:defRPr>
            </a:lvl5pPr>
          </a:lstStyle>
          <a:p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>
                <a:solidFill>
                  <a:srgbClr val="008AC4"/>
                </a:solidFill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99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865AB-E708-4228-8CF9-6A0E89D07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00EB65-5368-4403-B142-77CF0372C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DF0362-5E95-4AFC-84B3-0F7EBE8D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9647-9456-4F2D-992E-9AD8E8B038C0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C0FFF8-6077-4F02-8B4F-CC873D64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311776-CDBF-4382-B1BC-5FD8F9D9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0D4-2AA9-452C-8B1A-91AB9B94373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25409446-6BCF-4177-AEC2-6CCB727C734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9788" y="987425"/>
            <a:ext cx="3932237" cy="9945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78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2B4D38-484C-45D3-8866-0116B93A3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3778"/>
                </a:solidFill>
                <a:latin typeface="Orkney Light" charset="0"/>
                <a:ea typeface="Orkney Light" charset="0"/>
                <a:cs typeface="Orkney Light" charset="0"/>
              </a:defRPr>
            </a:lvl1pPr>
          </a:lstStyle>
          <a:p>
            <a:fld id="{CE4D9647-9456-4F2D-992E-9AD8E8B038C0}" type="datetimeFigureOut">
              <a:rPr lang="en-GB" smtClean="0"/>
              <a:pPr/>
              <a:t>02/08/2018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847849-285E-4BB9-9112-C531A7858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008AC4"/>
                </a:solidFill>
                <a:latin typeface="Orkney Light" charset="0"/>
                <a:ea typeface="Orkney Light" charset="0"/>
                <a:cs typeface="Orkney Light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F6FC04-722C-4A9E-89E6-E611B86FC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003778"/>
                </a:solidFill>
                <a:latin typeface="Orkney Light" charset="0"/>
                <a:ea typeface="Orkney Light" charset="0"/>
                <a:cs typeface="Orkney Light" charset="0"/>
              </a:defRPr>
            </a:lvl1pPr>
          </a:lstStyle>
          <a:p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646C264-AF5B-4D1E-ADB7-E5CCEED04113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8165649" cy="7760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ln>
                  <a:solidFill>
                    <a:srgbClr val="008AC4"/>
                  </a:solidFill>
                </a:ln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1pPr>
          </a:lstStyle>
          <a:p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F4F79CE6-E0AD-4F07-AFEA-839D9971F452}"/>
              </a:ext>
            </a:extLst>
          </p:cNvPr>
          <p:cNvSpPr txBox="1">
            <a:spLocks/>
          </p:cNvSpPr>
          <p:nvPr userDrawn="1"/>
        </p:nvSpPr>
        <p:spPr>
          <a:xfrm>
            <a:off x="838200" y="1255782"/>
            <a:ext cx="10515600" cy="49859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ln>
                  <a:solidFill>
                    <a:srgbClr val="003778"/>
                  </a:solidFill>
                </a:ln>
                <a:solidFill>
                  <a:schemeClr val="tx1"/>
                </a:solidFill>
                <a:latin typeface="Orkney" charset="0"/>
                <a:ea typeface="Orkney" charset="0"/>
                <a:cs typeface="Orkney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ln>
                  <a:solidFill>
                    <a:srgbClr val="003778"/>
                  </a:solidFill>
                </a:ln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ln>
                  <a:solidFill>
                    <a:srgbClr val="003778"/>
                  </a:solidFill>
                </a:ln>
                <a:solidFill>
                  <a:schemeClr val="tx1"/>
                </a:solidFill>
                <a:latin typeface="Orkney" charset="0"/>
                <a:ea typeface="Orkney" charset="0"/>
                <a:cs typeface="Orkney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ln>
                  <a:solidFill>
                    <a:srgbClr val="003778"/>
                  </a:solidFill>
                </a:ln>
                <a:solidFill>
                  <a:srgbClr val="008AC4"/>
                </a:solidFill>
                <a:latin typeface="Orkney" charset="0"/>
                <a:ea typeface="Orkney" charset="0"/>
                <a:cs typeface="Orkney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ln>
                  <a:solidFill>
                    <a:srgbClr val="003778"/>
                  </a:solidFill>
                </a:ln>
                <a:solidFill>
                  <a:schemeClr val="tx1"/>
                </a:solidFill>
                <a:latin typeface="Orkney" charset="0"/>
                <a:ea typeface="Orkney" charset="0"/>
                <a:cs typeface="Orkney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5CEF15C-B234-4005-B3CD-68831494AB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9" t="46046" r="34602" b="46006"/>
          <a:stretch/>
        </p:blipFill>
        <p:spPr>
          <a:xfrm>
            <a:off x="9003849" y="207997"/>
            <a:ext cx="2924053" cy="104778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1FF6FC04-722C-4A9E-89E6-E611B86FCF2A}"/>
              </a:ext>
            </a:extLst>
          </p:cNvPr>
          <p:cNvSpPr txBox="1">
            <a:spLocks/>
          </p:cNvSpPr>
          <p:nvPr userDrawn="1"/>
        </p:nvSpPr>
        <p:spPr>
          <a:xfrm>
            <a:off x="4950326" y="6733369"/>
            <a:ext cx="2291347" cy="133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37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  <a:endParaRPr lang="en-GB" sz="1000" dirty="0">
              <a:latin typeface="Orkney" charset="0"/>
              <a:ea typeface="Orkney" charset="0"/>
              <a:cs typeface="Orkne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8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8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BA tamplate blue on white" id="{B6715D3E-19E6-4140-9E39-6565AFDAD455}" vid="{54FC3AB6-14A7-7E47-B5D8-E0DA2E934D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GBA tamplate blue on white</Template>
  <TotalTime>32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Orkney</vt:lpstr>
      <vt:lpstr>Orkney Light</vt:lpstr>
      <vt:lpstr>Orkney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Lehman</dc:creator>
  <cp:lastModifiedBy>Jonathan Lehman</cp:lastModifiedBy>
  <cp:revision>2</cp:revision>
  <dcterms:created xsi:type="dcterms:W3CDTF">2018-03-25T20:27:19Z</dcterms:created>
  <dcterms:modified xsi:type="dcterms:W3CDTF">2018-08-02T20:56:33Z</dcterms:modified>
</cp:coreProperties>
</file>